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g" ContentType="image/jpg"/>
  <Override PartName="/ppt/media/image3.jpg" ContentType="image/jpg"/>
  <Override PartName="/ppt/media/image4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7683500" cy="11772900"/>
  <p:notesSz cx="7683500" cy="1177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2372" y="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Jud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3574" y="1377281"/>
            <a:ext cx="4721113" cy="4362790"/>
          </a:xfrm>
        </p:spPr>
        <p:txBody>
          <a:bodyPr bIns="0" anchor="b">
            <a:normAutofit/>
          </a:bodyPr>
          <a:lstStyle>
            <a:lvl1pPr algn="l">
              <a:defRPr sz="4538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3574" y="6061903"/>
            <a:ext cx="4721113" cy="1678249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44" b="0" cap="all" baseline="0">
                <a:solidFill>
                  <a:schemeClr val="tx1"/>
                </a:solidFill>
              </a:defRPr>
            </a:lvl1pPr>
            <a:lvl2pPr marL="288139" indent="0" algn="ctr">
              <a:buNone/>
              <a:defRPr sz="1260"/>
            </a:lvl2pPr>
            <a:lvl3pPr marL="576278" indent="0" algn="ctr">
              <a:buNone/>
              <a:defRPr sz="1134"/>
            </a:lvl3pPr>
            <a:lvl4pPr marL="864417" indent="0" algn="ctr">
              <a:buNone/>
              <a:defRPr sz="1008"/>
            </a:lvl4pPr>
            <a:lvl5pPr marL="1152555" indent="0" algn="ctr">
              <a:buNone/>
              <a:defRPr sz="1008"/>
            </a:lvl5pPr>
            <a:lvl6pPr marL="1440694" indent="0" algn="ctr">
              <a:buNone/>
              <a:defRPr sz="1008"/>
            </a:lvl6pPr>
            <a:lvl7pPr marL="1728833" indent="0" algn="ctr">
              <a:buNone/>
              <a:defRPr sz="1008"/>
            </a:lvl7pPr>
            <a:lvl8pPr marL="2016972" indent="0" algn="ctr">
              <a:buNone/>
              <a:defRPr sz="1008"/>
            </a:lvl8pPr>
            <a:lvl9pPr marL="2305111" indent="0" algn="ctr">
              <a:buNone/>
              <a:defRPr sz="1008"/>
            </a:lvl9pPr>
          </a:lstStyle>
          <a:p>
            <a:r>
              <a:rPr lang="id-ID"/>
              <a:t>Klik untuk mengedit gaya subjudul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3573" y="565313"/>
            <a:ext cx="2593343" cy="53079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05549" y="1371570"/>
            <a:ext cx="673907" cy="864476"/>
          </a:xfrm>
        </p:spPr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3574" y="6057330"/>
            <a:ext cx="47211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38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Judul dan Tek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212934" y="3170834"/>
            <a:ext cx="552175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98124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Judul Vertikal dan T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13066" y="1371573"/>
            <a:ext cx="926849" cy="799947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2934" y="1371573"/>
            <a:ext cx="4454392" cy="7999476"/>
          </a:xfrm>
        </p:spPr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5813065" y="1371573"/>
            <a:ext cx="0" cy="7999476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479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5110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  <p:cxnSp>
        <p:nvCxnSpPr>
          <p:cNvPr id="33" name="Straight Connector 32"/>
          <p:cNvCxnSpPr/>
          <p:nvPr/>
        </p:nvCxnSpPr>
        <p:spPr>
          <a:xfrm>
            <a:off x="1212934" y="3170834"/>
            <a:ext cx="552175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019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 Bag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33" y="3014690"/>
            <a:ext cx="4719842" cy="3240981"/>
          </a:xfrm>
        </p:spPr>
        <p:txBody>
          <a:bodyPr anchor="b">
            <a:normAutofit/>
          </a:bodyPr>
          <a:lstStyle>
            <a:lvl1pPr algn="l">
              <a:defRPr sz="2689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2934" y="6533971"/>
            <a:ext cx="4719842" cy="1738861"/>
          </a:xfrm>
        </p:spPr>
        <p:txBody>
          <a:bodyPr tIns="91440">
            <a:normAutofit/>
          </a:bodyPr>
          <a:lstStyle>
            <a:lvl1pPr marL="0" indent="0" algn="l">
              <a:buNone/>
              <a:defRPr sz="1513">
                <a:solidFill>
                  <a:schemeClr val="tx1"/>
                </a:solidFill>
              </a:defRPr>
            </a:lvl1pPr>
            <a:lvl2pPr marL="288139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6278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4417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2555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40694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8833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697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511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12933" y="6531891"/>
            <a:ext cx="47198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41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34" y="1381728"/>
            <a:ext cx="5521753" cy="1818474"/>
          </a:xfrm>
        </p:spPr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2933" y="3457257"/>
            <a:ext cx="2626600" cy="5901145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08271" y="3457258"/>
            <a:ext cx="2626416" cy="5901143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  <p:cxnSp>
        <p:nvCxnSpPr>
          <p:cNvPr id="33" name="Straight Connector 32"/>
          <p:cNvCxnSpPr/>
          <p:nvPr/>
        </p:nvCxnSpPr>
        <p:spPr>
          <a:xfrm>
            <a:off x="1212934" y="3170834"/>
            <a:ext cx="552175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710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212934" y="3170834"/>
            <a:ext cx="552175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34" y="1380482"/>
            <a:ext cx="5521754" cy="1813348"/>
          </a:xfrm>
        </p:spPr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2933" y="3466895"/>
            <a:ext cx="2626512" cy="1376669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49" b="0" cap="all" baseline="0">
                <a:solidFill>
                  <a:schemeClr val="accent1"/>
                </a:solidFill>
              </a:defRPr>
            </a:lvl1pPr>
            <a:lvl2pPr marL="288139" indent="0">
              <a:buNone/>
              <a:defRPr sz="1260" b="1"/>
            </a:lvl2pPr>
            <a:lvl3pPr marL="576278" indent="0">
              <a:buNone/>
              <a:defRPr sz="1134" b="1"/>
            </a:lvl3pPr>
            <a:lvl4pPr marL="864417" indent="0">
              <a:buNone/>
              <a:defRPr sz="1008" b="1"/>
            </a:lvl4pPr>
            <a:lvl5pPr marL="1152555" indent="0">
              <a:buNone/>
              <a:defRPr sz="1008" b="1"/>
            </a:lvl5pPr>
            <a:lvl6pPr marL="1440694" indent="0">
              <a:buNone/>
              <a:defRPr sz="1008" b="1"/>
            </a:lvl6pPr>
            <a:lvl7pPr marL="1728833" indent="0">
              <a:buNone/>
              <a:defRPr sz="1008" b="1"/>
            </a:lvl7pPr>
            <a:lvl8pPr marL="2016972" indent="0">
              <a:buNone/>
              <a:defRPr sz="1008" b="1"/>
            </a:lvl8pPr>
            <a:lvl9pPr marL="2305111" indent="0">
              <a:buNone/>
              <a:defRPr sz="1008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2933" y="4848331"/>
            <a:ext cx="2626512" cy="4539651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08271" y="3472824"/>
            <a:ext cx="2626416" cy="1377174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49" b="0" cap="all" baseline="0">
                <a:solidFill>
                  <a:schemeClr val="accent1"/>
                </a:solidFill>
              </a:defRPr>
            </a:lvl1pPr>
            <a:lvl2pPr marL="288139" indent="0">
              <a:buNone/>
              <a:defRPr sz="1260" b="1"/>
            </a:lvl2pPr>
            <a:lvl3pPr marL="576278" indent="0">
              <a:buNone/>
              <a:defRPr sz="1134" b="1"/>
            </a:lvl3pPr>
            <a:lvl4pPr marL="864417" indent="0">
              <a:buNone/>
              <a:defRPr sz="1008" b="1"/>
            </a:lvl4pPr>
            <a:lvl5pPr marL="1152555" indent="0">
              <a:buNone/>
              <a:defRPr sz="1008" b="1"/>
            </a:lvl5pPr>
            <a:lvl6pPr marL="1440694" indent="0">
              <a:buNone/>
              <a:defRPr sz="1008" b="1"/>
            </a:lvl6pPr>
            <a:lvl7pPr marL="1728833" indent="0">
              <a:buNone/>
              <a:defRPr sz="1008" b="1"/>
            </a:lvl7pPr>
            <a:lvl8pPr marL="2016972" indent="0">
              <a:buNone/>
              <a:defRPr sz="1008" b="1"/>
            </a:lvl8pPr>
            <a:lvl9pPr marL="2305111" indent="0">
              <a:buNone/>
              <a:defRPr sz="1008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08271" y="4843560"/>
            <a:ext cx="2626416" cy="4527487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1778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dul S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212934" y="3170834"/>
            <a:ext cx="552175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0179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814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onte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195" y="1371571"/>
            <a:ext cx="2038472" cy="3857551"/>
          </a:xfrm>
        </p:spPr>
        <p:txBody>
          <a:bodyPr anchor="b">
            <a:normAutofit/>
          </a:bodyPr>
          <a:lstStyle>
            <a:lvl1pPr algn="l">
              <a:defRPr sz="2017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7954" y="1371572"/>
            <a:ext cx="3216733" cy="7997651"/>
          </a:xfrm>
        </p:spPr>
        <p:txBody>
          <a:bodyPr anchor="ctr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9196" y="5502762"/>
            <a:ext cx="2039664" cy="3859377"/>
          </a:xfrm>
        </p:spPr>
        <p:txBody>
          <a:bodyPr>
            <a:normAutofit/>
          </a:bodyPr>
          <a:lstStyle>
            <a:lvl1pPr marL="0" indent="0" algn="l">
              <a:buNone/>
              <a:defRPr sz="1344"/>
            </a:lvl1pPr>
            <a:lvl2pPr marL="288139" indent="0">
              <a:buNone/>
              <a:defRPr sz="882"/>
            </a:lvl2pPr>
            <a:lvl3pPr marL="576278" indent="0">
              <a:buNone/>
              <a:defRPr sz="756"/>
            </a:lvl3pPr>
            <a:lvl4pPr marL="864417" indent="0">
              <a:buNone/>
              <a:defRPr sz="630"/>
            </a:lvl4pPr>
            <a:lvl5pPr marL="1152555" indent="0">
              <a:buNone/>
              <a:defRPr sz="630"/>
            </a:lvl5pPr>
            <a:lvl6pPr marL="1440694" indent="0">
              <a:buNone/>
              <a:defRPr sz="630"/>
            </a:lvl6pPr>
            <a:lvl7pPr marL="1728833" indent="0">
              <a:buNone/>
              <a:defRPr sz="630"/>
            </a:lvl7pPr>
            <a:lvl8pPr marL="2016972" indent="0">
              <a:buNone/>
              <a:defRPr sz="630"/>
            </a:lvl8pPr>
            <a:lvl9pPr marL="2305111" indent="0">
              <a:buNone/>
              <a:defRPr sz="63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  <p:cxnSp>
        <p:nvCxnSpPr>
          <p:cNvPr id="17" name="Straight Connector 16"/>
          <p:cNvCxnSpPr/>
          <p:nvPr/>
        </p:nvCxnSpPr>
        <p:spPr>
          <a:xfrm>
            <a:off x="1211469" y="5502760"/>
            <a:ext cx="203622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103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ambar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198449" y="827728"/>
            <a:ext cx="2950540" cy="8839290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3486" y="1938997"/>
            <a:ext cx="2726647" cy="3142503"/>
          </a:xfrm>
        </p:spPr>
        <p:txBody>
          <a:bodyPr anchor="b">
            <a:normAutofit/>
          </a:bodyPr>
          <a:lstStyle>
            <a:lvl1pPr>
              <a:defRPr sz="2689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39274" y="1927033"/>
            <a:ext cx="1878019" cy="6637195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017"/>
            </a:lvl1pPr>
            <a:lvl2pPr marL="288139" indent="0">
              <a:buNone/>
              <a:defRPr sz="1765"/>
            </a:lvl2pPr>
            <a:lvl3pPr marL="576278" indent="0">
              <a:buNone/>
              <a:defRPr sz="1513"/>
            </a:lvl3pPr>
            <a:lvl4pPr marL="864417" indent="0">
              <a:buNone/>
              <a:defRPr sz="1260"/>
            </a:lvl4pPr>
            <a:lvl5pPr marL="1152555" indent="0">
              <a:buNone/>
              <a:defRPr sz="1260"/>
            </a:lvl5pPr>
            <a:lvl6pPr marL="1440694" indent="0">
              <a:buNone/>
              <a:defRPr sz="1260"/>
            </a:lvl6pPr>
            <a:lvl7pPr marL="1728833" indent="0">
              <a:buNone/>
              <a:defRPr sz="1260"/>
            </a:lvl7pPr>
            <a:lvl8pPr marL="2016972" indent="0">
              <a:buNone/>
              <a:defRPr sz="1260"/>
            </a:lvl8pPr>
            <a:lvl9pPr marL="2305111" indent="0">
              <a:buNone/>
              <a:defRPr sz="1260"/>
            </a:lvl9pPr>
          </a:lstStyle>
          <a:p>
            <a:r>
              <a:rPr lang="id-ID"/>
              <a:t>Klik ikon untuk menambahkan gambar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934" y="5400620"/>
            <a:ext cx="2722740" cy="3439757"/>
          </a:xfrm>
        </p:spPr>
        <p:txBody>
          <a:bodyPr>
            <a:normAutofit/>
          </a:bodyPr>
          <a:lstStyle>
            <a:lvl1pPr marL="0" indent="0" algn="l">
              <a:buNone/>
              <a:defRPr sz="1513"/>
            </a:lvl1pPr>
            <a:lvl2pPr marL="288139" indent="0">
              <a:buNone/>
              <a:defRPr sz="882"/>
            </a:lvl2pPr>
            <a:lvl3pPr marL="576278" indent="0">
              <a:buNone/>
              <a:defRPr sz="756"/>
            </a:lvl3pPr>
            <a:lvl4pPr marL="864417" indent="0">
              <a:buNone/>
              <a:defRPr sz="630"/>
            </a:lvl4pPr>
            <a:lvl5pPr marL="1152555" indent="0">
              <a:buNone/>
              <a:defRPr sz="630"/>
            </a:lvl5pPr>
            <a:lvl6pPr marL="1440694" indent="0">
              <a:buNone/>
              <a:defRPr sz="630"/>
            </a:lvl6pPr>
            <a:lvl7pPr marL="1728833" indent="0">
              <a:buNone/>
              <a:defRPr sz="630"/>
            </a:lvl7pPr>
            <a:lvl8pPr marL="2016972" indent="0">
              <a:buNone/>
              <a:defRPr sz="630"/>
            </a:lvl8pPr>
            <a:lvl9pPr marL="2305111" indent="0">
              <a:buNone/>
              <a:defRPr sz="63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07197" y="9389922"/>
            <a:ext cx="2732936" cy="549544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07925" y="547001"/>
            <a:ext cx="2732208" cy="550932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11077" y="5396522"/>
            <a:ext cx="272419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595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460343"/>
            <a:ext cx="7683500" cy="700317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10463519"/>
            <a:ext cx="7683501" cy="132994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10473601"/>
            <a:ext cx="76835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2934" y="1381093"/>
            <a:ext cx="5521753" cy="18011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2934" y="3460343"/>
            <a:ext cx="5521753" cy="5923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44664" y="567136"/>
            <a:ext cx="1990023" cy="5307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2933" y="565313"/>
            <a:ext cx="3389684" cy="5307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9824" y="1371570"/>
            <a:ext cx="668648" cy="86447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353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3764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576278" rtl="0" eaLnBrk="1" latinLnBrk="0" hangingPunct="1">
        <a:lnSpc>
          <a:spcPct val="90000"/>
        </a:lnSpc>
        <a:spcBef>
          <a:spcPct val="0"/>
        </a:spcBef>
        <a:buNone/>
        <a:defRPr sz="2689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92093" indent="-192093" algn="l" defTabSz="576278" rtl="0" eaLnBrk="1" latinLnBrk="0" hangingPunct="1">
        <a:lnSpc>
          <a:spcPct val="120000"/>
        </a:lnSpc>
        <a:spcBef>
          <a:spcPts val="84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81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76278" indent="-192093" algn="l" defTabSz="576278" rtl="0" eaLnBrk="1" latinLnBrk="0" hangingPunct="1">
        <a:lnSpc>
          <a:spcPct val="120000"/>
        </a:lnSpc>
        <a:spcBef>
          <a:spcPts val="42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44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60463" indent="-192093" algn="l" defTabSz="576278" rtl="0" eaLnBrk="1" latinLnBrk="0" hangingPunct="1">
        <a:lnSpc>
          <a:spcPct val="120000"/>
        </a:lnSpc>
        <a:spcBef>
          <a:spcPts val="42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44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44648" indent="-192093" algn="l" defTabSz="576278" rtl="0" eaLnBrk="1" latinLnBrk="0" hangingPunct="1">
        <a:lnSpc>
          <a:spcPct val="120000"/>
        </a:lnSpc>
        <a:spcBef>
          <a:spcPts val="42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76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728833" indent="-192093" algn="l" defTabSz="576278" rtl="0" eaLnBrk="1" latinLnBrk="0" hangingPunct="1">
        <a:lnSpc>
          <a:spcPct val="120000"/>
        </a:lnSpc>
        <a:spcBef>
          <a:spcPts val="42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08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113018" indent="-192093" algn="l" defTabSz="768370" rtl="0" eaLnBrk="1" latinLnBrk="0" hangingPunct="1">
        <a:lnSpc>
          <a:spcPct val="120000"/>
        </a:lnSpc>
        <a:spcBef>
          <a:spcPts val="42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08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497204" indent="-192093" algn="l" defTabSz="768370" rtl="0" eaLnBrk="1" latinLnBrk="0" hangingPunct="1">
        <a:lnSpc>
          <a:spcPct val="120000"/>
        </a:lnSpc>
        <a:spcBef>
          <a:spcPts val="42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08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881389" indent="-192093" algn="l" defTabSz="768370" rtl="0" eaLnBrk="1" latinLnBrk="0" hangingPunct="1">
        <a:lnSpc>
          <a:spcPct val="120000"/>
        </a:lnSpc>
        <a:spcBef>
          <a:spcPts val="42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08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265574" indent="-192093" algn="l" defTabSz="768370" rtl="0" eaLnBrk="1" latinLnBrk="0" hangingPunct="1">
        <a:lnSpc>
          <a:spcPct val="120000"/>
        </a:lnSpc>
        <a:spcBef>
          <a:spcPts val="42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08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6278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8139" algn="l" defTabSz="576278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6278" algn="l" defTabSz="576278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4417" algn="l" defTabSz="576278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2555" algn="l" defTabSz="576278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40694" algn="l" defTabSz="576278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8833" algn="l" defTabSz="576278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6972" algn="l" defTabSz="576278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5111" algn="l" defTabSz="576278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670800" cy="11760200"/>
          </a:xfrm>
          <a:prstGeom prst="rect">
            <a:avLst/>
          </a:prstGeom>
        </p:spPr>
      </p:pic>
    </p:spTree>
  </p:cSld>
  <p:clrMapOvr>
    <a:masterClrMapping/>
  </p:clrMapOvr>
  <p:transition spd="slow">
    <p:wipe/>
    <p:sndAc>
      <p:stSnd>
        <p:snd r:embed="rId2" name="drumroll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658100" cy="11772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drumroll.wav"/>
          </p:stSnd>
        </p:sndAc>
      </p:transition>
    </mc:Choice>
    <mc:Fallback>
      <p:transition spd="slow">
        <p:split orient="vert"/>
        <p:sndAc>
          <p:stSnd>
            <p:snd r:embed="rId2" name="drumroll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670800" cy="11747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drumroll.wav"/>
          </p:stSnd>
        </p:sndAc>
      </p:transition>
    </mc:Choice>
    <mc:Fallback>
      <p:transition spd="slow">
        <p:split orient="vert"/>
        <p:sndAc>
          <p:stSnd>
            <p:snd r:embed="rId2" name="drumroll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645400" cy="113087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drumroll.wav"/>
          </p:stSnd>
        </p:sndAc>
      </p:transition>
    </mc:Choice>
    <mc:Fallback>
      <p:transition spd="slow">
        <p:split orient="vert"/>
        <p:sndAc>
          <p:stSnd>
            <p:snd r:embed="rId2" name="drumroll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683500" cy="11722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drumroll.wav"/>
          </p:stSnd>
        </p:sndAc>
      </p:transition>
    </mc:Choice>
    <mc:Fallback>
      <p:transition spd="slow">
        <p:split orient="vert"/>
        <p:sndAc>
          <p:stSnd>
            <p:snd r:embed="rId2" name="drumroll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658100" cy="1173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drumroll.wav"/>
          </p:stSnd>
        </p:sndAc>
      </p:transition>
    </mc:Choice>
    <mc:Fallback>
      <p:transition spd="slow">
        <p:split orient="vert"/>
        <p:sndAc>
          <p:stSnd>
            <p:snd r:embed="rId2" name="drumroll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670800" cy="1176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drumroll.wav"/>
          </p:stSnd>
        </p:sndAc>
      </p:transition>
    </mc:Choice>
    <mc:Fallback>
      <p:transition spd="slow">
        <p:split orient="vert"/>
        <p:sndAc>
          <p:stSnd>
            <p:snd r:embed="rId2" name="drumroll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683500" cy="1173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drumroll.wav"/>
          </p:stSnd>
        </p:sndAc>
      </p:transition>
    </mc:Choice>
    <mc:Fallback>
      <p:transition spd="slow">
        <p:split orient="vert"/>
        <p:sndAc>
          <p:stSnd>
            <p:snd r:embed="rId2" name="drumroll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Galeri">
  <a:themeElements>
    <a:clrScheme name="Galeri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</TotalTime>
  <Words>0</Words>
  <Application>Microsoft Office PowerPoint</Application>
  <PresentationFormat>Kustom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 Dipakai</vt:lpstr>
      </vt:variant>
      <vt:variant>
        <vt:i4>2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Galeri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Presentasi PowerPoint</dc:title>
  <dc:creator>TVRI-PRABUMULIH</dc:creator>
  <cp:lastModifiedBy>wannn wannn</cp:lastModifiedBy>
  <cp:revision>1</cp:revision>
  <dcterms:created xsi:type="dcterms:W3CDTF">2023-05-05T04:23:01Z</dcterms:created>
  <dcterms:modified xsi:type="dcterms:W3CDTF">2023-05-05T04:29:17Z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2023-05-04T00:00:00Z</vt:filetime>
  </property>
  <property fmtid="{D5CDD505-2E9C-101B-9397-08002B2CF9AE}" pid="3" name="Creator">
    <vt:lpwstr>HP Smart Document Scan Software 3.60</vt:lpwstr>
  </property>
  <property fmtid="{D5CDD505-2E9C-101B-9397-08002B2CF9AE}" pid="4" name="LastSaved">
    <vt:filetime>2023-05-04T00:00:00Z</vt:filetime>
  </property>
</Properties>
</file>